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9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CONFIGURE ENDNOTE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Transfering</a:t>
            </a:r>
            <a:r>
              <a:rPr lang="en-GB" dirty="0" smtClean="0"/>
              <a:t> Citations from Endnote to Endnote 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86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2" name="Picture 4" descr="C:\Users\HBADEN~1\AppData\Local\Temp\SNAGHTML5275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3902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04800" y="4419600"/>
            <a:ext cx="8382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37439"/>
            <a:ext cx="54673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867400" y="4469934"/>
            <a:ext cx="8001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457200" y="2067886"/>
            <a:ext cx="1828800" cy="1676400"/>
          </a:xfrm>
          <a:prstGeom prst="wedgeRectCallout">
            <a:avLst>
              <a:gd name="adj1" fmla="val 73204"/>
              <a:gd name="adj2" fmla="val -24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Select the direction of the transfer, from desktop to web or desk to web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4572000" y="2025242"/>
            <a:ext cx="2743200" cy="1066800"/>
          </a:xfrm>
          <a:prstGeom prst="wedgeRectCallout">
            <a:avLst>
              <a:gd name="adj1" fmla="val -68077"/>
              <a:gd name="adj2" fmla="val 50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Select the references you want to transfer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1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450975"/>
            <a:ext cx="546735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9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RETRIEVE RECORDS FROM ENDNOTE WEB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ZA" dirty="0" smtClean="0"/>
              <a:t>OPEN ISI WEB </a:t>
            </a:r>
            <a:r>
              <a:rPr lang="en-ZA" dirty="0"/>
              <a:t>OF KNOWLEDGE</a:t>
            </a:r>
            <a:br>
              <a:rPr lang="en-ZA" dirty="0"/>
            </a:br>
            <a:r>
              <a:rPr lang="en-ZA" sz="2200" dirty="0"/>
              <a:t>(http://</a:t>
            </a:r>
            <a:r>
              <a:rPr lang="en-ZA" sz="2200" dirty="0" smtClean="0"/>
              <a:t>library.nmmu.ac.za/Information-resources/Databases)</a:t>
            </a:r>
            <a:endParaRPr lang="en-GB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371600"/>
            <a:ext cx="8246013" cy="533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1676400" y="6400800"/>
            <a:ext cx="9144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2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9" y="457200"/>
            <a:ext cx="859429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876800" y="685800"/>
            <a:ext cx="609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8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66445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362200" y="4343400"/>
            <a:ext cx="6858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2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3588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572000" y="911254"/>
            <a:ext cx="609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52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876800" y="685800"/>
            <a:ext cx="60960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8716933" cy="564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1524000" y="3124200"/>
            <a:ext cx="2438400" cy="990600"/>
          </a:xfrm>
          <a:prstGeom prst="wedgeRectCallout">
            <a:avLst>
              <a:gd name="adj1" fmla="val -61694"/>
              <a:gd name="adj2" fmla="val -425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My 3 references transferred from EndNote Desk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21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54190" cy="540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362200"/>
            <a:ext cx="5410200" cy="3276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4876800" y="1195431"/>
            <a:ext cx="29718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My 3 references transferred from EndNote Desk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2764872" y="304800"/>
            <a:ext cx="1676400" cy="10668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Organize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22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7200"/>
            <a:ext cx="6858000" cy="587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447800" y="4210924"/>
            <a:ext cx="762000" cy="2485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2514600" y="3276600"/>
            <a:ext cx="2743200" cy="1058586"/>
          </a:xfrm>
          <a:prstGeom prst="wedgeRectCallout">
            <a:avLst>
              <a:gd name="adj1" fmla="val -58448"/>
              <a:gd name="adj2" fmla="val 458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You first have to configure EndNote before you can do transfers to EndNote Web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68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956550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219200" y="4540250"/>
            <a:ext cx="2209800" cy="869950"/>
          </a:xfrm>
          <a:prstGeom prst="wedgeRectCallout">
            <a:avLst>
              <a:gd name="adj1" fmla="val -15250"/>
              <a:gd name="adj2" fmla="val -901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Click on </a:t>
            </a:r>
            <a:r>
              <a:rPr lang="en-ZA" i="1" dirty="0" smtClean="0"/>
              <a:t>New Group</a:t>
            </a:r>
            <a:endParaRPr lang="en-GB" i="1" dirty="0"/>
          </a:p>
        </p:txBody>
      </p:sp>
      <p:pic>
        <p:nvPicPr>
          <p:cNvPr id="17412" name="Picture 4" descr="C:\Users\HBADEN~1\AppData\Local\Temp\SNAGHTMLb57e2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70866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3482975" y="359474"/>
            <a:ext cx="2209800" cy="869950"/>
          </a:xfrm>
          <a:prstGeom prst="wedgeRectCallout">
            <a:avLst>
              <a:gd name="adj1" fmla="val -17907"/>
              <a:gd name="adj2" fmla="val -505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Enter a name for the Group and click </a:t>
            </a:r>
            <a:r>
              <a:rPr lang="en-ZA" i="1" dirty="0" smtClean="0"/>
              <a:t>OK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8795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229600" cy="532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3581400" y="2667000"/>
            <a:ext cx="0" cy="1143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" y="457200"/>
            <a:ext cx="8952394" cy="579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2057400" y="2362200"/>
            <a:ext cx="9144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067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650"/>
            <a:ext cx="10134600" cy="661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419600" y="1447800"/>
            <a:ext cx="2590800" cy="1219200"/>
          </a:xfrm>
          <a:prstGeom prst="wedgeRectCallout">
            <a:avLst>
              <a:gd name="adj1" fmla="val -103461"/>
              <a:gd name="adj2" fmla="val -44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Enter email of person(s) you want to share</a:t>
            </a:r>
            <a:endParaRPr lang="en-GB" dirty="0"/>
          </a:p>
        </p:txBody>
      </p:sp>
      <p:sp>
        <p:nvSpPr>
          <p:cNvPr id="6" name="Rectangular Callout 5"/>
          <p:cNvSpPr/>
          <p:nvPr/>
        </p:nvSpPr>
        <p:spPr>
          <a:xfrm>
            <a:off x="4038600" y="3048000"/>
            <a:ext cx="2590800" cy="1219200"/>
          </a:xfrm>
          <a:prstGeom prst="wedgeRectCallout">
            <a:avLst>
              <a:gd name="adj1" fmla="val -103461"/>
              <a:gd name="adj2" fmla="val -444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Enter their rights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838200" y="3657600"/>
            <a:ext cx="9144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7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68280" cy="541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5638800" y="2362200"/>
            <a:ext cx="2438400" cy="914400"/>
          </a:xfrm>
          <a:prstGeom prst="wedgeRectCallout">
            <a:avLst>
              <a:gd name="adj1" fmla="val -69763"/>
              <a:gd name="adj2" fmla="val -17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List of person(s) added that can share my Fibromyalgia folder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00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874000" cy="562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352800" y="2667000"/>
            <a:ext cx="914400" cy="228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1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89281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89281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2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89281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0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19150"/>
            <a:ext cx="892810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315200" y="5562600"/>
            <a:ext cx="6858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6172200" y="3810000"/>
            <a:ext cx="2362200" cy="1447800"/>
          </a:xfrm>
          <a:prstGeom prst="wedgeRectCallout">
            <a:avLst>
              <a:gd name="adj1" fmla="val 6990"/>
              <a:gd name="adj2" fmla="val 73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Click on the </a:t>
            </a:r>
            <a:r>
              <a:rPr lang="en-ZA" i="1" dirty="0" smtClean="0"/>
              <a:t>Finish </a:t>
            </a:r>
            <a:r>
              <a:rPr lang="en-ZA" dirty="0" smtClean="0"/>
              <a:t>button to close the window and to return to the configuration page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491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991" y="1600200"/>
            <a:ext cx="63300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029200" y="4800600"/>
            <a:ext cx="4572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ular Callout 5"/>
          <p:cNvSpPr/>
          <p:nvPr/>
        </p:nvSpPr>
        <p:spPr>
          <a:xfrm>
            <a:off x="6324600" y="2286000"/>
            <a:ext cx="2362200" cy="1752600"/>
          </a:xfrm>
          <a:prstGeom prst="wedgeRectCallout">
            <a:avLst>
              <a:gd name="adj1" fmla="val -75879"/>
              <a:gd name="adj2" fmla="val 46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If your EndNote Web account information is not already in the e-mail address and password field, enter it now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5715000" y="4572000"/>
            <a:ext cx="2133600" cy="1219200"/>
          </a:xfrm>
          <a:prstGeom prst="wedgeRectCallout">
            <a:avLst>
              <a:gd name="adj1" fmla="val -58455"/>
              <a:gd name="adj2" fmla="val -105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Then click on OK to accept the changes and close the window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02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TRANSFERRING RECORDS FROM ENDNOTE TO ENDNOTE WEB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163</Words>
  <Application>Microsoft Office PowerPoint</Application>
  <PresentationFormat>On-screen Show (4:3)</PresentationFormat>
  <Paragraphs>19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CONFIGURE ENDNOTE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TRANSFERRING RECORDS FROM ENDNOTE TO ENDNOTE WEB</vt:lpstr>
      <vt:lpstr>PowerPoint Presentation</vt:lpstr>
      <vt:lpstr>PowerPoint Presentation</vt:lpstr>
      <vt:lpstr>PowerPoint Presentation</vt:lpstr>
      <vt:lpstr>RETRIEVE RECORDS FROM ENDNOTE WEB</vt:lpstr>
      <vt:lpstr>OPEN ISI WEB OF KNOWLEDGE (http://library.nmmu.ac.za/Information-resources/Databases)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Sandt, Helene (Mrs) (Summerstrand Campus South)</dc:creator>
  <cp:lastModifiedBy>aka</cp:lastModifiedBy>
  <cp:revision>18</cp:revision>
  <dcterms:created xsi:type="dcterms:W3CDTF">2006-08-16T00:00:00Z</dcterms:created>
  <dcterms:modified xsi:type="dcterms:W3CDTF">2012-08-16T13:16:42Z</dcterms:modified>
</cp:coreProperties>
</file>