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4"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96" y="-2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3B5594-ADDA-435E-B790-53A2009D0DB7}" type="datetimeFigureOut">
              <a:rPr lang="en-ZA" smtClean="0"/>
              <a:t>2012/08/17</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EC7C6A-8BE8-4257-A773-594D2E699996}" type="slidenum">
              <a:rPr lang="en-ZA" smtClean="0"/>
              <a:t>‹#›</a:t>
            </a:fld>
            <a:endParaRPr lang="en-ZA"/>
          </a:p>
        </p:txBody>
      </p:sp>
    </p:spTree>
    <p:extLst>
      <p:ext uri="{BB962C8B-B14F-4D97-AF65-F5344CB8AC3E}">
        <p14:creationId xmlns:p14="http://schemas.microsoft.com/office/powerpoint/2010/main" val="10421296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mk:@MSITStore:C:\Program%20Files\EndNote%20X5\EndNote.chm::/15Styles/Modifying_Style_Templates.htm"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mk:@MSITStore:C:\Program%20Files\EndNote%20X5\EndNote.chm::/15Styles/Additional_StylFrmttngOpts.htm"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effectLst/>
              </a:rPr>
              <a:t>From the File menu, </a:t>
            </a:r>
            <a:r>
              <a:rPr lang="en-US" dirty="0" err="1" smtClean="0">
                <a:effectLst/>
              </a:rPr>
              <a:t>sSelect</a:t>
            </a:r>
            <a:r>
              <a:rPr lang="en-US" dirty="0" smtClean="0">
                <a:effectLst/>
              </a:rPr>
              <a:t> Save, give this copy of the style a new name that corresponds to the name of the journal you want to use it for, and click Save. This will also keep the original style unchanged, in the event that you need to use it later.</a:t>
            </a:r>
          </a:p>
          <a:p>
            <a:endParaRPr lang="en-ZA" dirty="0"/>
          </a:p>
        </p:txBody>
      </p:sp>
      <p:sp>
        <p:nvSpPr>
          <p:cNvPr id="4" name="Slide Number Placeholder 3"/>
          <p:cNvSpPr>
            <a:spLocks noGrp="1"/>
          </p:cNvSpPr>
          <p:nvPr>
            <p:ph type="sldNum" sz="quarter" idx="10"/>
          </p:nvPr>
        </p:nvSpPr>
        <p:spPr/>
        <p:txBody>
          <a:bodyPr/>
          <a:lstStyle/>
          <a:p>
            <a:fld id="{1EEC7C6A-8BE8-4257-A773-594D2E699996}" type="slidenum">
              <a:rPr lang="en-ZA" smtClean="0"/>
              <a:t>7</a:t>
            </a:fld>
            <a:endParaRPr lang="en-ZA"/>
          </a:p>
        </p:txBody>
      </p:sp>
    </p:spTree>
    <p:extLst>
      <p:ext uri="{BB962C8B-B14F-4D97-AF65-F5344CB8AC3E}">
        <p14:creationId xmlns:p14="http://schemas.microsoft.com/office/powerpoint/2010/main" val="2904836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effectLst/>
              </a:rPr>
              <a:t>. For more details about editing parts of a style, read </a:t>
            </a:r>
            <a:r>
              <a:rPr lang="en-US" dirty="0" smtClean="0">
                <a:effectLst/>
                <a:hlinkClick r:id="rId3"/>
              </a:rPr>
              <a:t>Modifying Style Templates</a:t>
            </a:r>
            <a:r>
              <a:rPr lang="en-US" dirty="0" smtClean="0">
                <a:effectLst/>
              </a:rPr>
              <a:t> and </a:t>
            </a:r>
            <a:r>
              <a:rPr lang="en-US" dirty="0" smtClean="0">
                <a:effectLst/>
                <a:hlinkClick r:id="rId4"/>
              </a:rPr>
              <a:t>Additional Style Formatting Options</a:t>
            </a:r>
            <a:r>
              <a:rPr lang="en-US" dirty="0" smtClean="0">
                <a:effectLst/>
              </a:rPr>
              <a:t>.</a:t>
            </a:r>
          </a:p>
          <a:p>
            <a:endParaRPr lang="en-ZA" dirty="0"/>
          </a:p>
        </p:txBody>
      </p:sp>
      <p:sp>
        <p:nvSpPr>
          <p:cNvPr id="4" name="Slide Number Placeholder 3"/>
          <p:cNvSpPr>
            <a:spLocks noGrp="1"/>
          </p:cNvSpPr>
          <p:nvPr>
            <p:ph type="sldNum" sz="quarter" idx="10"/>
          </p:nvPr>
        </p:nvSpPr>
        <p:spPr/>
        <p:txBody>
          <a:bodyPr/>
          <a:lstStyle/>
          <a:p>
            <a:fld id="{1EEC7C6A-8BE8-4257-A773-594D2E699996}" type="slidenum">
              <a:rPr lang="en-ZA" smtClean="0"/>
              <a:t>8</a:t>
            </a:fld>
            <a:endParaRPr lang="en-ZA"/>
          </a:p>
        </p:txBody>
      </p:sp>
    </p:spTree>
    <p:extLst>
      <p:ext uri="{BB962C8B-B14F-4D97-AF65-F5344CB8AC3E}">
        <p14:creationId xmlns:p14="http://schemas.microsoft.com/office/powerpoint/2010/main" val="3168815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D434FFA7-679E-4FDC-A784-7EE9DD882F65}" type="datetimeFigureOut">
              <a:rPr lang="en-ZA" smtClean="0"/>
              <a:t>2012/08/17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8C7D085-233B-4277-9F13-64C569F66AD1}" type="slidenum">
              <a:rPr lang="en-ZA" smtClean="0"/>
              <a:t>‹#›</a:t>
            </a:fld>
            <a:endParaRPr lang="en-ZA"/>
          </a:p>
        </p:txBody>
      </p:sp>
    </p:spTree>
    <p:extLst>
      <p:ext uri="{BB962C8B-B14F-4D97-AF65-F5344CB8AC3E}">
        <p14:creationId xmlns:p14="http://schemas.microsoft.com/office/powerpoint/2010/main" val="1215160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D434FFA7-679E-4FDC-A784-7EE9DD882F65}" type="datetimeFigureOut">
              <a:rPr lang="en-ZA" smtClean="0"/>
              <a:t>2012/08/17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8C7D085-233B-4277-9F13-64C569F66AD1}" type="slidenum">
              <a:rPr lang="en-ZA" smtClean="0"/>
              <a:t>‹#›</a:t>
            </a:fld>
            <a:endParaRPr lang="en-ZA"/>
          </a:p>
        </p:txBody>
      </p:sp>
    </p:spTree>
    <p:extLst>
      <p:ext uri="{BB962C8B-B14F-4D97-AF65-F5344CB8AC3E}">
        <p14:creationId xmlns:p14="http://schemas.microsoft.com/office/powerpoint/2010/main" val="369252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D434FFA7-679E-4FDC-A784-7EE9DD882F65}" type="datetimeFigureOut">
              <a:rPr lang="en-ZA" smtClean="0"/>
              <a:t>2012/08/17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8C7D085-233B-4277-9F13-64C569F66AD1}" type="slidenum">
              <a:rPr lang="en-ZA" smtClean="0"/>
              <a:t>‹#›</a:t>
            </a:fld>
            <a:endParaRPr lang="en-ZA"/>
          </a:p>
        </p:txBody>
      </p:sp>
    </p:spTree>
    <p:extLst>
      <p:ext uri="{BB962C8B-B14F-4D97-AF65-F5344CB8AC3E}">
        <p14:creationId xmlns:p14="http://schemas.microsoft.com/office/powerpoint/2010/main" val="3431132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D434FFA7-679E-4FDC-A784-7EE9DD882F65}" type="datetimeFigureOut">
              <a:rPr lang="en-ZA" smtClean="0"/>
              <a:t>2012/08/17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8C7D085-233B-4277-9F13-64C569F66AD1}" type="slidenum">
              <a:rPr lang="en-ZA" smtClean="0"/>
              <a:t>‹#›</a:t>
            </a:fld>
            <a:endParaRPr lang="en-ZA"/>
          </a:p>
        </p:txBody>
      </p:sp>
    </p:spTree>
    <p:extLst>
      <p:ext uri="{BB962C8B-B14F-4D97-AF65-F5344CB8AC3E}">
        <p14:creationId xmlns:p14="http://schemas.microsoft.com/office/powerpoint/2010/main" val="599407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34FFA7-679E-4FDC-A784-7EE9DD882F65}" type="datetimeFigureOut">
              <a:rPr lang="en-ZA" smtClean="0"/>
              <a:t>2012/08/17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8C7D085-233B-4277-9F13-64C569F66AD1}" type="slidenum">
              <a:rPr lang="en-ZA" smtClean="0"/>
              <a:t>‹#›</a:t>
            </a:fld>
            <a:endParaRPr lang="en-ZA"/>
          </a:p>
        </p:txBody>
      </p:sp>
    </p:spTree>
    <p:extLst>
      <p:ext uri="{BB962C8B-B14F-4D97-AF65-F5344CB8AC3E}">
        <p14:creationId xmlns:p14="http://schemas.microsoft.com/office/powerpoint/2010/main" val="1758833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D434FFA7-679E-4FDC-A784-7EE9DD882F65}" type="datetimeFigureOut">
              <a:rPr lang="en-ZA" smtClean="0"/>
              <a:t>2012/08/17</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B8C7D085-233B-4277-9F13-64C569F66AD1}" type="slidenum">
              <a:rPr lang="en-ZA" smtClean="0"/>
              <a:t>‹#›</a:t>
            </a:fld>
            <a:endParaRPr lang="en-ZA"/>
          </a:p>
        </p:txBody>
      </p:sp>
    </p:spTree>
    <p:extLst>
      <p:ext uri="{BB962C8B-B14F-4D97-AF65-F5344CB8AC3E}">
        <p14:creationId xmlns:p14="http://schemas.microsoft.com/office/powerpoint/2010/main" val="3712368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D434FFA7-679E-4FDC-A784-7EE9DD882F65}" type="datetimeFigureOut">
              <a:rPr lang="en-ZA" smtClean="0"/>
              <a:t>2012/08/17</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B8C7D085-233B-4277-9F13-64C569F66AD1}" type="slidenum">
              <a:rPr lang="en-ZA" smtClean="0"/>
              <a:t>‹#›</a:t>
            </a:fld>
            <a:endParaRPr lang="en-ZA"/>
          </a:p>
        </p:txBody>
      </p:sp>
    </p:spTree>
    <p:extLst>
      <p:ext uri="{BB962C8B-B14F-4D97-AF65-F5344CB8AC3E}">
        <p14:creationId xmlns:p14="http://schemas.microsoft.com/office/powerpoint/2010/main" val="1737600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D434FFA7-679E-4FDC-A784-7EE9DD882F65}" type="datetimeFigureOut">
              <a:rPr lang="en-ZA" smtClean="0"/>
              <a:t>2012/08/17</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B8C7D085-233B-4277-9F13-64C569F66AD1}" type="slidenum">
              <a:rPr lang="en-ZA" smtClean="0"/>
              <a:t>‹#›</a:t>
            </a:fld>
            <a:endParaRPr lang="en-ZA"/>
          </a:p>
        </p:txBody>
      </p:sp>
    </p:spTree>
    <p:extLst>
      <p:ext uri="{BB962C8B-B14F-4D97-AF65-F5344CB8AC3E}">
        <p14:creationId xmlns:p14="http://schemas.microsoft.com/office/powerpoint/2010/main" val="2366678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34FFA7-679E-4FDC-A784-7EE9DD882F65}" type="datetimeFigureOut">
              <a:rPr lang="en-ZA" smtClean="0"/>
              <a:t>2012/08/17</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B8C7D085-233B-4277-9F13-64C569F66AD1}" type="slidenum">
              <a:rPr lang="en-ZA" smtClean="0"/>
              <a:t>‹#›</a:t>
            </a:fld>
            <a:endParaRPr lang="en-ZA"/>
          </a:p>
        </p:txBody>
      </p:sp>
    </p:spTree>
    <p:extLst>
      <p:ext uri="{BB962C8B-B14F-4D97-AF65-F5344CB8AC3E}">
        <p14:creationId xmlns:p14="http://schemas.microsoft.com/office/powerpoint/2010/main" val="3454328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34FFA7-679E-4FDC-A784-7EE9DD882F65}" type="datetimeFigureOut">
              <a:rPr lang="en-ZA" smtClean="0"/>
              <a:t>2012/08/17</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B8C7D085-233B-4277-9F13-64C569F66AD1}" type="slidenum">
              <a:rPr lang="en-ZA" smtClean="0"/>
              <a:t>‹#›</a:t>
            </a:fld>
            <a:endParaRPr lang="en-ZA"/>
          </a:p>
        </p:txBody>
      </p:sp>
    </p:spTree>
    <p:extLst>
      <p:ext uri="{BB962C8B-B14F-4D97-AF65-F5344CB8AC3E}">
        <p14:creationId xmlns:p14="http://schemas.microsoft.com/office/powerpoint/2010/main" val="841640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34FFA7-679E-4FDC-A784-7EE9DD882F65}" type="datetimeFigureOut">
              <a:rPr lang="en-ZA" smtClean="0"/>
              <a:t>2012/08/17</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B8C7D085-233B-4277-9F13-64C569F66AD1}" type="slidenum">
              <a:rPr lang="en-ZA" smtClean="0"/>
              <a:t>‹#›</a:t>
            </a:fld>
            <a:endParaRPr lang="en-ZA"/>
          </a:p>
        </p:txBody>
      </p:sp>
    </p:spTree>
    <p:extLst>
      <p:ext uri="{BB962C8B-B14F-4D97-AF65-F5344CB8AC3E}">
        <p14:creationId xmlns:p14="http://schemas.microsoft.com/office/powerpoint/2010/main" val="2346112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34FFA7-679E-4FDC-A784-7EE9DD882F65}" type="datetimeFigureOut">
              <a:rPr lang="en-ZA" smtClean="0"/>
              <a:t>2012/08/17</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C7D085-233B-4277-9F13-64C569F66AD1}" type="slidenum">
              <a:rPr lang="en-ZA" smtClean="0"/>
              <a:t>‹#›</a:t>
            </a:fld>
            <a:endParaRPr lang="en-ZA"/>
          </a:p>
        </p:txBody>
      </p:sp>
    </p:spTree>
    <p:extLst>
      <p:ext uri="{BB962C8B-B14F-4D97-AF65-F5344CB8AC3E}">
        <p14:creationId xmlns:p14="http://schemas.microsoft.com/office/powerpoint/2010/main" val="3028486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ZA"/>
          </a:p>
        </p:txBody>
      </p:sp>
      <p:sp>
        <p:nvSpPr>
          <p:cNvPr id="3" name="Subtitle 2"/>
          <p:cNvSpPr>
            <a:spLocks noGrp="1"/>
          </p:cNvSpPr>
          <p:nvPr>
            <p:ph type="subTitle" idx="1"/>
          </p:nvPr>
        </p:nvSpPr>
        <p:spPr/>
        <p:txBody>
          <a:bodyPr/>
          <a:lstStyle/>
          <a:p>
            <a:endParaRPr lang="en-ZA"/>
          </a:p>
        </p:txBody>
      </p:sp>
    </p:spTree>
    <p:extLst>
      <p:ext uri="{BB962C8B-B14F-4D97-AF65-F5344CB8AC3E}">
        <p14:creationId xmlns:p14="http://schemas.microsoft.com/office/powerpoint/2010/main" val="527042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Should I Do if My Style Is Not Included?</a:t>
            </a:r>
            <a:br>
              <a:rPr lang="en-US" b="1" dirty="0" smtClean="0"/>
            </a:br>
            <a:endParaRPr lang="en-ZA" dirty="0"/>
          </a:p>
        </p:txBody>
      </p:sp>
      <p:sp>
        <p:nvSpPr>
          <p:cNvPr id="3" name="Content Placeholder 2"/>
          <p:cNvSpPr>
            <a:spLocks noGrp="1"/>
          </p:cNvSpPr>
          <p:nvPr>
            <p:ph idx="1"/>
          </p:nvPr>
        </p:nvSpPr>
        <p:spPr/>
        <p:txBody>
          <a:bodyPr/>
          <a:lstStyle/>
          <a:p>
            <a:endParaRPr lang="en-ZA" dirty="0"/>
          </a:p>
        </p:txBody>
      </p:sp>
    </p:spTree>
    <p:extLst>
      <p:ext uri="{BB962C8B-B14F-4D97-AF65-F5344CB8AC3E}">
        <p14:creationId xmlns:p14="http://schemas.microsoft.com/office/powerpoint/2010/main" val="1281219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effectLst/>
              </a:rPr>
              <a:t>From the Edit menu, select Output Styles, and then select Open Style Manager.</a:t>
            </a:r>
            <a:br>
              <a:rPr lang="en-US" sz="2000" dirty="0" smtClean="0">
                <a:effectLst/>
              </a:rPr>
            </a:br>
            <a:endParaRPr lang="en-ZA" sz="2000" dirty="0"/>
          </a:p>
        </p:txBody>
      </p:sp>
      <p:sp>
        <p:nvSpPr>
          <p:cNvPr id="3" name="Content Placeholder 2"/>
          <p:cNvSpPr>
            <a:spLocks noGrp="1"/>
          </p:cNvSpPr>
          <p:nvPr>
            <p:ph idx="1"/>
          </p:nvPr>
        </p:nvSpPr>
        <p:spPr/>
        <p:txBody>
          <a:bodyPr/>
          <a:lstStyle/>
          <a:p>
            <a:endParaRPr lang="en-Z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196752"/>
            <a:ext cx="8352928" cy="5544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Left Arrow 3"/>
          <p:cNvSpPr/>
          <p:nvPr/>
        </p:nvSpPr>
        <p:spPr>
          <a:xfrm>
            <a:off x="1018252" y="1196752"/>
            <a:ext cx="1584176" cy="43204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 name="TextBox 4"/>
          <p:cNvSpPr txBox="1"/>
          <p:nvPr/>
        </p:nvSpPr>
        <p:spPr>
          <a:xfrm>
            <a:off x="2843808" y="1268760"/>
            <a:ext cx="2232248" cy="1200329"/>
          </a:xfrm>
          <a:prstGeom prst="rect">
            <a:avLst/>
          </a:prstGeom>
          <a:solidFill>
            <a:schemeClr val="accent1"/>
          </a:solidFill>
        </p:spPr>
        <p:txBody>
          <a:bodyPr wrap="square" rtlCol="0">
            <a:spAutoFit/>
          </a:bodyPr>
          <a:lstStyle/>
          <a:p>
            <a:r>
              <a:rPr lang="en-ZA" dirty="0" smtClean="0"/>
              <a:t>Click on Edit and then Select Output Styles and then Style Manager</a:t>
            </a:r>
            <a:endParaRPr lang="en-ZA" dirty="0"/>
          </a:p>
        </p:txBody>
      </p:sp>
    </p:spTree>
    <p:extLst>
      <p:ext uri="{BB962C8B-B14F-4D97-AF65-F5344CB8AC3E}">
        <p14:creationId xmlns:p14="http://schemas.microsoft.com/office/powerpoint/2010/main" val="3951805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1800" dirty="0" smtClean="0">
                <a:effectLst/>
              </a:rPr>
              <a:t>In the Style Manager, change the setting in the information panel from Style Info to Style Preview. The preview of the selected style should now be displayed</a:t>
            </a:r>
            <a:r>
              <a:rPr lang="en-US" dirty="0" smtClean="0">
                <a:effectLst/>
              </a:rPr>
              <a:t>.</a:t>
            </a:r>
            <a:br>
              <a:rPr lang="en-US" dirty="0" smtClean="0">
                <a:effectLst/>
              </a:rPr>
            </a:br>
            <a:endParaRPr lang="en-ZA" dirty="0"/>
          </a:p>
        </p:txBody>
      </p:sp>
      <p:sp>
        <p:nvSpPr>
          <p:cNvPr id="3" name="Content Placeholder 2"/>
          <p:cNvSpPr>
            <a:spLocks noGrp="1"/>
          </p:cNvSpPr>
          <p:nvPr>
            <p:ph idx="1"/>
          </p:nvPr>
        </p:nvSpPr>
        <p:spPr/>
        <p:txBody>
          <a:bodyPr/>
          <a:lstStyle/>
          <a:p>
            <a:endParaRPr lang="en-ZA"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38" y="1298721"/>
            <a:ext cx="8784976" cy="5245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ight Arrow 3"/>
          <p:cNvSpPr/>
          <p:nvPr/>
        </p:nvSpPr>
        <p:spPr>
          <a:xfrm>
            <a:off x="6372200" y="5949280"/>
            <a:ext cx="1296144"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6" name="Rectangle 5"/>
          <p:cNvSpPr/>
          <p:nvPr/>
        </p:nvSpPr>
        <p:spPr>
          <a:xfrm>
            <a:off x="5292080" y="2828836"/>
            <a:ext cx="3312368" cy="1200329"/>
          </a:xfrm>
          <a:prstGeom prst="rect">
            <a:avLst/>
          </a:prstGeom>
          <a:solidFill>
            <a:schemeClr val="accent1"/>
          </a:solidFill>
        </p:spPr>
        <p:txBody>
          <a:bodyPr wrap="square">
            <a:spAutoFit/>
          </a:bodyPr>
          <a:lstStyle/>
          <a:p>
            <a:r>
              <a:rPr lang="en-US" dirty="0" smtClean="0">
                <a:effectLst/>
              </a:rPr>
              <a:t>Scroll through the list of available styles to see if you can find one that is similar to what you need.</a:t>
            </a:r>
            <a:br>
              <a:rPr lang="en-US" dirty="0" smtClean="0">
                <a:effectLst/>
              </a:rPr>
            </a:br>
            <a:endParaRPr lang="en-ZA" dirty="0"/>
          </a:p>
        </p:txBody>
      </p:sp>
    </p:spTree>
    <p:extLst>
      <p:ext uri="{BB962C8B-B14F-4D97-AF65-F5344CB8AC3E}">
        <p14:creationId xmlns:p14="http://schemas.microsoft.com/office/powerpoint/2010/main" val="872892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effectLst/>
              </a:rPr>
              <a:t>Once you have found a similar style, select it, and click the Edit button. The Style window opens.</a:t>
            </a:r>
            <a:br>
              <a:rPr lang="en-US" sz="2000" dirty="0" smtClean="0">
                <a:effectLst/>
              </a:rPr>
            </a:br>
            <a:endParaRPr lang="en-ZA" sz="2000" dirty="0"/>
          </a:p>
        </p:txBody>
      </p:sp>
      <p:sp>
        <p:nvSpPr>
          <p:cNvPr id="3" name="Content Placeholder 2"/>
          <p:cNvSpPr>
            <a:spLocks noGrp="1"/>
          </p:cNvSpPr>
          <p:nvPr>
            <p:ph idx="1"/>
          </p:nvPr>
        </p:nvSpPr>
        <p:spPr/>
        <p:txBody>
          <a:bodyPr/>
          <a:lstStyle/>
          <a:p>
            <a:endParaRPr lang="en-ZA"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412776"/>
            <a:ext cx="8640960" cy="52769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ight Arrow 3"/>
          <p:cNvSpPr/>
          <p:nvPr/>
        </p:nvSpPr>
        <p:spPr>
          <a:xfrm>
            <a:off x="7308304" y="5805264"/>
            <a:ext cx="115212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1629468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lstStyle/>
          <a:p>
            <a:endParaRPr lang="en-ZA"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484784"/>
            <a:ext cx="8352928" cy="4822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64286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lstStyle/>
          <a:p>
            <a:endParaRPr lang="en-ZA" dirty="0"/>
          </a:p>
        </p:txBody>
      </p:sp>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1460819"/>
            <a:ext cx="8424936" cy="52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Left Arrow 3"/>
          <p:cNvSpPr/>
          <p:nvPr/>
        </p:nvSpPr>
        <p:spPr>
          <a:xfrm>
            <a:off x="755576" y="1628800"/>
            <a:ext cx="1584176" cy="2880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5" name="TextBox 4"/>
          <p:cNvSpPr txBox="1"/>
          <p:nvPr/>
        </p:nvSpPr>
        <p:spPr>
          <a:xfrm>
            <a:off x="2483768" y="1628800"/>
            <a:ext cx="2376264" cy="369332"/>
          </a:xfrm>
          <a:prstGeom prst="rect">
            <a:avLst/>
          </a:prstGeom>
          <a:solidFill>
            <a:schemeClr val="accent1"/>
          </a:solidFill>
        </p:spPr>
        <p:txBody>
          <a:bodyPr wrap="square" rtlCol="0">
            <a:spAutoFit/>
          </a:bodyPr>
          <a:lstStyle/>
          <a:p>
            <a:r>
              <a:rPr lang="en-ZA" dirty="0" smtClean="0"/>
              <a:t>1 Select File Menu</a:t>
            </a:r>
            <a:endParaRPr lang="en-ZA" dirty="0"/>
          </a:p>
        </p:txBody>
      </p:sp>
      <p:sp>
        <p:nvSpPr>
          <p:cNvPr id="6" name="TextBox 5"/>
          <p:cNvSpPr txBox="1"/>
          <p:nvPr/>
        </p:nvSpPr>
        <p:spPr>
          <a:xfrm>
            <a:off x="3419872" y="5949280"/>
            <a:ext cx="2736304" cy="646331"/>
          </a:xfrm>
          <a:prstGeom prst="rect">
            <a:avLst/>
          </a:prstGeom>
          <a:noFill/>
        </p:spPr>
        <p:txBody>
          <a:bodyPr wrap="square" rtlCol="0">
            <a:spAutoFit/>
          </a:bodyPr>
          <a:lstStyle/>
          <a:p>
            <a:r>
              <a:rPr lang="en-ZA" dirty="0" smtClean="0"/>
              <a:t>Save style under your reference style name</a:t>
            </a:r>
            <a:endParaRPr lang="en-ZA" dirty="0"/>
          </a:p>
        </p:txBody>
      </p:sp>
    </p:spTree>
    <p:extLst>
      <p:ext uri="{BB962C8B-B14F-4D97-AF65-F5344CB8AC3E}">
        <p14:creationId xmlns:p14="http://schemas.microsoft.com/office/powerpoint/2010/main" val="3962881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rPr>
              <a:t>The new Style window remains open for you to edit it as you need</a:t>
            </a:r>
            <a:endParaRPr lang="en-ZA" dirty="0"/>
          </a:p>
        </p:txBody>
      </p:sp>
      <p:sp>
        <p:nvSpPr>
          <p:cNvPr id="3" name="Content Placeholder 2"/>
          <p:cNvSpPr>
            <a:spLocks noGrp="1"/>
          </p:cNvSpPr>
          <p:nvPr>
            <p:ph idx="1"/>
          </p:nvPr>
        </p:nvSpPr>
        <p:spPr/>
        <p:txBody>
          <a:bodyPr/>
          <a:lstStyle/>
          <a:p>
            <a:endParaRPr lang="en-ZA"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1484784"/>
            <a:ext cx="8208912" cy="5092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12779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TotalTime>
  <Words>217</Words>
  <Application>Microsoft Office PowerPoint</Application>
  <PresentationFormat>On-screen Show (4:3)</PresentationFormat>
  <Paragraphs>13</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What Should I Do if My Style Is Not Included? </vt:lpstr>
      <vt:lpstr>From the Edit menu, select Output Styles, and then select Open Style Manager. </vt:lpstr>
      <vt:lpstr>In the Style Manager, change the setting in the information panel from Style Info to Style Preview. The preview of the selected style should now be displayed. </vt:lpstr>
      <vt:lpstr>Once you have found a similar style, select it, and click the Edit button. The Style window opens. </vt:lpstr>
      <vt:lpstr>PowerPoint Presentation</vt:lpstr>
      <vt:lpstr>PowerPoint Presentation</vt:lpstr>
      <vt:lpstr>The new Style window remains open for you to edit it as you need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aka</dc:creator>
  <cp:lastModifiedBy>aka</cp:lastModifiedBy>
  <cp:revision>4</cp:revision>
  <dcterms:created xsi:type="dcterms:W3CDTF">2012-06-08T11:31:15Z</dcterms:created>
  <dcterms:modified xsi:type="dcterms:W3CDTF">2012-08-17T06:02:56Z</dcterms:modified>
</cp:coreProperties>
</file>