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1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68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061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757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587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151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063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744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878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76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2629-A5E3-40AF-89BC-34E13899B486}" type="datetimeFigureOut">
              <a:rPr lang="en-ZA" smtClean="0"/>
              <a:t>2012/08/16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4FEB-B4F2-4540-B235-A711986758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263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Adding PDF </a:t>
            </a:r>
            <a:r>
              <a:rPr lang="en-ZA" dirty="0" smtClean="0"/>
              <a:t>documents/Folders </a:t>
            </a:r>
            <a:r>
              <a:rPr lang="en-ZA" dirty="0" smtClean="0"/>
              <a:t>to Endnote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Deidre Gerber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298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12511" cy="7112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Imported PDF’s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8" y="838200"/>
            <a:ext cx="8106426" cy="57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1447800"/>
            <a:ext cx="6500634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7034034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With EndNote X5 you can use the Import feature to import a group of </a:t>
            </a:r>
            <a:r>
              <a:rPr lang="en-GB" dirty="0" err="1"/>
              <a:t>pdfs</a:t>
            </a:r>
            <a:r>
              <a:rPr lang="en-GB" dirty="0"/>
              <a:t> and generate the metadata for the references in EndNote directly. </a:t>
            </a:r>
            <a:endParaRPr lang="en-GB" dirty="0" smtClean="0"/>
          </a:p>
          <a:p>
            <a:r>
              <a:rPr lang="en-GB" dirty="0"/>
              <a:t>Be aware that EndNote is not able to generate metadata from just ANY </a:t>
            </a:r>
            <a:r>
              <a:rPr lang="en-GB" dirty="0" err="1" smtClean="0"/>
              <a:t>pdf</a:t>
            </a:r>
            <a:r>
              <a:rPr lang="en-GB" dirty="0" smtClean="0"/>
              <a:t>, but </a:t>
            </a:r>
            <a:r>
              <a:rPr lang="en-GB" dirty="0"/>
              <a:t>it seems to work for most recently created </a:t>
            </a:r>
            <a:r>
              <a:rPr lang="en-GB" dirty="0" err="1"/>
              <a:t>pdfs</a:t>
            </a:r>
            <a:r>
              <a:rPr lang="en-GB" dirty="0"/>
              <a:t>. The </a:t>
            </a:r>
            <a:r>
              <a:rPr lang="en-GB" dirty="0" err="1"/>
              <a:t>pdf's</a:t>
            </a:r>
            <a:r>
              <a:rPr lang="en-GB" dirty="0"/>
              <a:t> must have a DOI (unique number assigned to journal articles), before a reference will be automatically generated.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6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Open Endnote – Blank page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503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6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Open PDF document file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09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283968" y="3429000"/>
            <a:ext cx="1368152" cy="252028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6237312"/>
            <a:ext cx="39604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Drag and drop PDF file into left block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093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708920"/>
            <a:ext cx="46805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References will automatically be added in the right hand corner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430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01000" cy="2423346"/>
          </a:xfrm>
        </p:spPr>
        <p:txBody>
          <a:bodyPr/>
          <a:lstStyle/>
          <a:p>
            <a:pPr algn="l"/>
            <a:r>
              <a:rPr lang="en-ZA" sz="4800" dirty="0"/>
              <a:t>Importing PDF Files into EndNote from PC/laptop </a:t>
            </a:r>
            <a:br>
              <a:rPr lang="en-ZA" sz="4800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25400"/>
            <a:ext cx="8915400" cy="711200"/>
          </a:xfrm>
        </p:spPr>
        <p:txBody>
          <a:bodyPr/>
          <a:lstStyle/>
          <a:p>
            <a:pPr algn="l"/>
            <a:r>
              <a:rPr lang="en-ZA" sz="3400" dirty="0"/>
              <a:t>Importing Folder with </a:t>
            </a:r>
            <a:r>
              <a:rPr lang="en-ZA" sz="3400" dirty="0" smtClean="0"/>
              <a:t>PDF’s or single File</a:t>
            </a:r>
            <a:endParaRPr lang="en-GB" sz="3400" dirty="0"/>
          </a:p>
        </p:txBody>
      </p:sp>
      <p:pic>
        <p:nvPicPr>
          <p:cNvPr id="6" name="Picture 2" descr="C:\Users\HBADEN~1\AppData\Local\Temp\SNAGHTML3ec96c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17" y="609600"/>
            <a:ext cx="8566683" cy="58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762000"/>
            <a:ext cx="381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7548" y="2438400"/>
            <a:ext cx="381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19400" y="2438400"/>
            <a:ext cx="5334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4191000" y="1981200"/>
            <a:ext cx="2514600" cy="1447800"/>
          </a:xfrm>
          <a:prstGeom prst="wedgeRectCallout">
            <a:avLst>
              <a:gd name="adj1" fmla="val -80484"/>
              <a:gd name="adj2" fmla="val -7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Choose File for single PDF or Folder with several PDF’s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66" y="609600"/>
            <a:ext cx="8512763" cy="60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911130" y="3657107"/>
            <a:ext cx="1981200" cy="1066800"/>
          </a:xfrm>
          <a:prstGeom prst="wedgeRectCallout">
            <a:avLst>
              <a:gd name="adj1" fmla="val -128384"/>
              <a:gd name="adj2" fmla="val -43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Make sure “PDF” is selected.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6477000" y="2444692"/>
            <a:ext cx="1295400" cy="685800"/>
          </a:xfrm>
          <a:prstGeom prst="wedgeRectCallout">
            <a:avLst>
              <a:gd name="adj1" fmla="val -83077"/>
              <a:gd name="adj2" fmla="val 55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Click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6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5400"/>
            <a:ext cx="8915400" cy="711200"/>
          </a:xfrm>
        </p:spPr>
        <p:txBody>
          <a:bodyPr/>
          <a:lstStyle/>
          <a:p>
            <a:r>
              <a:rPr lang="en-ZA" sz="3600" dirty="0" smtClean="0"/>
              <a:t>Find relevant PDF Folder on PC/laptop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581400" y="3886200"/>
            <a:ext cx="729953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02238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05200" y="3810000"/>
            <a:ext cx="762000" cy="190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620425" y="4572000"/>
            <a:ext cx="484975" cy="2521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1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4300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41678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724400" y="3905250"/>
            <a:ext cx="762000" cy="285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151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Adding PDF documents/Folders to Endnote</vt:lpstr>
      <vt:lpstr>Open Endnote – Blank page</vt:lpstr>
      <vt:lpstr>Open PDF document file</vt:lpstr>
      <vt:lpstr>Results</vt:lpstr>
      <vt:lpstr>Importing PDF Files into EndNote from PC/laptop  </vt:lpstr>
      <vt:lpstr>Importing Folder with PDF’s or single File</vt:lpstr>
      <vt:lpstr>PowerPoint Presentation</vt:lpstr>
      <vt:lpstr>Find relevant PDF Folder on PC/laptop</vt:lpstr>
      <vt:lpstr>PowerPoint Presentation</vt:lpstr>
      <vt:lpstr>Imported PDF’s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PDF documents to Endnote</dc:title>
  <dc:creator>aka</dc:creator>
  <cp:lastModifiedBy>aka</cp:lastModifiedBy>
  <cp:revision>2</cp:revision>
  <dcterms:created xsi:type="dcterms:W3CDTF">2012-06-20T11:48:35Z</dcterms:created>
  <dcterms:modified xsi:type="dcterms:W3CDTF">2012-08-16T13:39:39Z</dcterms:modified>
</cp:coreProperties>
</file>